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70" r:id="rId4"/>
    <p:sldId id="271" r:id="rId5"/>
    <p:sldId id="260" r:id="rId6"/>
    <p:sldId id="268" r:id="rId7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70" autoAdjust="0"/>
  </p:normalViewPr>
  <p:slideViewPr>
    <p:cSldViewPr>
      <p:cViewPr varScale="1">
        <p:scale>
          <a:sx n="79" d="100"/>
          <a:sy n="79" d="100"/>
        </p:scale>
        <p:origin x="-4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74C1717A-34B9-4B6D-ADFF-875F9BE92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26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DB2F9962-65E3-4A43-B918-62AEF6C19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FD72EA-20C6-4924-9836-B55294332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BD1D-78DB-4A76-A09A-FA1CA6746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A14B8-47B3-49AD-93F1-D03C991CE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620B1-DC13-4576-9123-53437DD9DB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88E2B-93A4-4A76-9393-70CA6D66C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42D0A-9F64-4B36-B7CC-B99BD2E31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F93CB-32DD-49A7-AF8F-E9E44EFC1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438351-9CCE-49D6-BD8A-A1553F044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0FFAF-E042-403F-8A93-6467D946E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B29BD-7AA2-49DC-916E-CBA14DA7C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2F0B6-D41B-4CCE-BE1A-109512F66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C412DA-0BFD-4353-B1CD-4DABF7220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562600" y="228600"/>
            <a:ext cx="30091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6400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Slides by Kent Seamons and Tim van </a:t>
            </a:r>
            <a:r>
              <a:rPr lang="en-US" sz="1200" dirty="0" err="1" smtClean="0"/>
              <a:t>der</a:t>
            </a:r>
            <a:r>
              <a:rPr lang="en-US" sz="1200" dirty="0" smtClean="0"/>
              <a:t> Horst</a:t>
            </a:r>
          </a:p>
          <a:p>
            <a:pPr algn="r"/>
            <a:r>
              <a:rPr lang="en-US" sz="1200" dirty="0" smtClean="0"/>
              <a:t>Last Updated: Aug 29, 2010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security system is only as strong as its weakest link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Link Property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question</a:t>
            </a:r>
          </a:p>
          <a:p>
            <a:pPr lvl="1"/>
            <a:r>
              <a:rPr lang="en-US" dirty="0" smtClean="0"/>
              <a:t>Wrong question to ask</a:t>
            </a:r>
          </a:p>
          <a:p>
            <a:endParaRPr lang="en-US" dirty="0" smtClean="0"/>
          </a:p>
          <a:p>
            <a:r>
              <a:rPr lang="en-US" dirty="0" smtClean="0"/>
              <a:t>Security begins by understanding the threats and the attackers</a:t>
            </a:r>
          </a:p>
          <a:p>
            <a:pPr lvl="1"/>
            <a:r>
              <a:rPr lang="en-US" dirty="0" smtClean="0"/>
              <a:t>Secure from whom?</a:t>
            </a:r>
          </a:p>
          <a:p>
            <a:pPr lvl="1"/>
            <a:r>
              <a:rPr lang="en-US" dirty="0" smtClean="0"/>
              <a:t>Secure from what?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System Secure?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ad-hoc method to reasoning about the threats to a system</a:t>
            </a:r>
          </a:p>
          <a:p>
            <a:r>
              <a:rPr lang="en-US" dirty="0" smtClean="0"/>
              <a:t>Hierarchical tree with the root node as the goal of an attacker</a:t>
            </a:r>
          </a:p>
          <a:p>
            <a:pPr lvl="1"/>
            <a:r>
              <a:rPr lang="en-US" dirty="0" smtClean="0"/>
              <a:t>Child nodes contain all the ways to accomplish the goal of the parent node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</a:p>
          <a:p>
            <a:endParaRPr lang="en-US" dirty="0"/>
          </a:p>
          <a:p>
            <a:r>
              <a:rPr lang="en-US" dirty="0" smtClean="0"/>
              <a:t>Detection</a:t>
            </a:r>
          </a:p>
          <a:p>
            <a:endParaRPr lang="en-US" dirty="0"/>
          </a:p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Facets to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1328"/>
            <a:ext cx="8001000" cy="4525963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Authorization</a:t>
            </a:r>
          </a:p>
          <a:p>
            <a:r>
              <a:rPr lang="en-US" dirty="0" smtClean="0"/>
              <a:t>Non-repudiation</a:t>
            </a:r>
          </a:p>
          <a:p>
            <a:r>
              <a:rPr lang="en-US" dirty="0" smtClean="0"/>
              <a:t>Availability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dirty="0" smtClean="0"/>
              <a:t>Security Needs</a:t>
            </a:r>
            <a:endParaRPr lang="en-US" dirty="0"/>
          </a:p>
        </p:txBody>
      </p:sp>
      <p:pic>
        <p:nvPicPr>
          <p:cNvPr id="35842" name="Picture 2" descr="C:\Documents and Settings\root\Local Settings\Temporary Internet Files\Content.IE5\6GLV91EU\MCj02509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426434"/>
            <a:ext cx="1447800" cy="1459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2846</TotalTime>
  <Words>117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Introduction</vt:lpstr>
      <vt:lpstr>Weakest Link Property</vt:lpstr>
      <vt:lpstr>Is This System Secure?</vt:lpstr>
      <vt:lpstr>Attack Trees</vt:lpstr>
      <vt:lpstr>Three Facets to Security</vt:lpstr>
      <vt:lpstr>Security Needs</vt:lpstr>
    </vt:vector>
  </TitlesOfParts>
  <Manager/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Post-Mortem</dc:title>
  <dc:subject/>
  <dc:creator>isrl</dc:creator>
  <cp:keywords/>
  <dc:description/>
  <cp:lastModifiedBy>Windows User</cp:lastModifiedBy>
  <cp:revision>134</cp:revision>
  <cp:lastPrinted>1601-01-01T00:00:00Z</cp:lastPrinted>
  <dcterms:created xsi:type="dcterms:W3CDTF">2007-06-21T21:35:42Z</dcterms:created>
  <dcterms:modified xsi:type="dcterms:W3CDTF">2011-08-31T20:41:16Z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TC010184551033</vt:lpwstr>
  </property>
</Properties>
</file>